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88" r:id="rId3"/>
    <p:sldId id="267" r:id="rId4"/>
    <p:sldId id="289" r:id="rId5"/>
    <p:sldId id="290" r:id="rId6"/>
    <p:sldId id="291" r:id="rId7"/>
    <p:sldId id="292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197"/>
    <a:srgbClr val="FF3399"/>
    <a:srgbClr val="83EE3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58" autoAdjust="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fld id="{5ABEB8F3-FBCD-4D66-B716-AA61BDB1A1A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6ED1601-1F98-4FE5-A6F8-45FC31F18F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A683F7-A591-47E7-AAE5-E8154A7631A3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3DFD8-D3AE-4DD5-B1F9-80EF88343F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5DD85E39-F367-4A97-B193-16C9048C1799}" type="datetimeFigureOut">
              <a:rPr lang="ru-RU" smtClean="0"/>
              <a:pPr>
                <a:defRPr/>
              </a:pPr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CDC4C9A6-3135-4F0F-9133-63357E65D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ransition spd="med">
    <p:wheel spokes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1259632" y="1556792"/>
            <a:ext cx="6696744" cy="3888432"/>
          </a:xfrm>
        </p:spPr>
        <p:txBody>
          <a:bodyPr>
            <a:prstTxWarp prst="textChevronInverted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Методический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материал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Базовой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площадки «БАЛКЫШ»</a:t>
            </a: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260648"/>
            <a:ext cx="9649072" cy="58655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  </a:t>
            </a:r>
          </a:p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 Руководитель и </a:t>
            </a:r>
            <a:r>
              <a:rPr lang="ru-RU" sz="2800" dirty="0" err="1" smtClean="0">
                <a:solidFill>
                  <a:srgbClr val="002060"/>
                </a:solidFill>
                <a:latin typeface="Georgia" pitchFamily="18" charset="0"/>
              </a:rPr>
              <a:t>тьюторы</a:t>
            </a:r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 площадки</a:t>
            </a:r>
          </a:p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 анализируют результаты мониторинга</a:t>
            </a:r>
          </a:p>
          <a:p>
            <a:pPr>
              <a:buNone/>
            </a:pPr>
            <a:endParaRPr lang="ru-RU" sz="2800" dirty="0" smtClean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4" name="Рисунок 3" descr="G:\DSC_993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3847681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SC_99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852936"/>
            <a:ext cx="4211191" cy="3441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Архив документов, методических материалов из  опыта работы МАДОУ «Детский сад № 95 «Балкыш» для проведения исследовательской работы слушателями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58204" cy="4697427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Georgia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4" name="Рисунок 3" descr="G:\DSC_996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2548132"/>
            <a:ext cx="3600400" cy="3401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SC_99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48133"/>
            <a:ext cx="3672407" cy="3401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Методическая копилка для слушателей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 descr="G:\DSC_994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32856"/>
            <a:ext cx="6624736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562546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Информационно – аналитические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C00000"/>
                </a:solidFill>
              </a:rPr>
              <a:t>материалы о работе площадки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G:\DSC_99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768752" cy="3919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47486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Итоговые работы слушателей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 descr="G:\DSC_996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55237"/>
            <a:ext cx="6768752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8953984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Монтаж оборудования: интерактивная трибуна, конференц связь, акустическая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G:\DSC_99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2856"/>
            <a:ext cx="4024321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G:\DSC_99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24944"/>
            <a:ext cx="4001115" cy="3168352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859920923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676</TotalTime>
  <Words>65</Words>
  <Application>Microsoft Office PowerPoint</Application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Кнопка</vt:lpstr>
      <vt:lpstr>Методический материал Базовой площадки «БАЛКЫШ»</vt:lpstr>
      <vt:lpstr>Презентация PowerPoint</vt:lpstr>
      <vt:lpstr>Архив документов, методических материалов из  опыта работы МАДОУ «Детский сад № 95 «Балкыш» для проведения исследовательской работы слушателями </vt:lpstr>
      <vt:lpstr>Методическая копилка для слушателей</vt:lpstr>
      <vt:lpstr>Информационно – аналитические материалы о работе площадки</vt:lpstr>
      <vt:lpstr>Итоговые работы слушателей</vt:lpstr>
      <vt:lpstr>Монтаж оборудования: интерактивная трибуна, конференц связь, акустическая система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Волшебная  бумагопластика</dc:title>
  <dc:creator>Комп</dc:creator>
  <cp:lastModifiedBy>балкыш</cp:lastModifiedBy>
  <cp:revision>44</cp:revision>
  <dcterms:created xsi:type="dcterms:W3CDTF">2012-11-29T02:43:44Z</dcterms:created>
  <dcterms:modified xsi:type="dcterms:W3CDTF">2014-12-08T13:25:36Z</dcterms:modified>
</cp:coreProperties>
</file>